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Lst>
  <p:sldSz cy="9601200" cx="7315200"/>
  <p:notesSz cx="6858000" cy="9144000"/>
  <p:embeddedFontLst>
    <p:embeddedFont>
      <p:font typeface="Halant"/>
      <p:regular r:id="rId8"/>
      <p:bold r:id="rId9"/>
    </p:embeddedFont>
    <p:embeddedFont>
      <p:font typeface="Inter"/>
      <p:regular r:id="rId10"/>
      <p:bold r:id="rId11"/>
      <p:italic r:id="rId12"/>
      <p:boldItalic r:id="rId13"/>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024">
          <p15:clr>
            <a:srgbClr val="A4A3A4"/>
          </p15:clr>
        </p15:guide>
        <p15:guide id="2" pos="2304">
          <p15:clr>
            <a:srgbClr val="A4A3A4"/>
          </p15:clr>
        </p15:guide>
        <p15:guide id="3" pos="278">
          <p15:clr>
            <a:srgbClr val="747775"/>
          </p15:clr>
        </p15:guide>
        <p15:guide id="4" pos="4330">
          <p15:clr>
            <a:srgbClr val="747775"/>
          </p15:clr>
        </p15:guide>
        <p15:guide id="5" orient="horz" pos="5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D4BED72A-A428-49A7-A2C2-D04F93E6A8E6}">
  <a:tblStyle styleId="{D4BED72A-A428-49A7-A2C2-D04F93E6A8E6}"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024" orient="horz"/>
        <p:guide pos="2304"/>
        <p:guide pos="278"/>
        <p:guide pos="4330"/>
        <p:guide pos="5880" orient="horz"/>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bold.fntdata"/><Relationship Id="rId10" Type="http://schemas.openxmlformats.org/officeDocument/2006/relationships/font" Target="fonts/Inter-regular.fntdata"/><Relationship Id="rId13" Type="http://schemas.openxmlformats.org/officeDocument/2006/relationships/font" Target="fonts/Inter-boldItalic.fntdata"/><Relationship Id="rId12" Type="http://schemas.openxmlformats.org/officeDocument/2006/relationships/font" Target="fonts/Inter-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font" Target="fonts/Halant-bold.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font" Target="fonts/Halant-regular.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3f00d52216_0_56: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3f00d52216_0_5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49367" y="1389873"/>
            <a:ext cx="6816600" cy="3831600"/>
          </a:xfrm>
          <a:prstGeom prst="rect">
            <a:avLst/>
          </a:prstGeom>
        </p:spPr>
        <p:txBody>
          <a:bodyPr anchorCtr="0" anchor="b" bIns="91425" lIns="91425" spcFirstLastPara="1" rIns="91425" wrap="square" tIns="91425">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49360" y="5290367"/>
            <a:ext cx="6816600" cy="14796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49360" y="2064767"/>
            <a:ext cx="6816600" cy="3665100"/>
          </a:xfrm>
          <a:prstGeom prst="rect">
            <a:avLst/>
          </a:prstGeom>
        </p:spPr>
        <p:txBody>
          <a:bodyPr anchorCtr="0" anchor="b"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49360" y="5884153"/>
            <a:ext cx="6816600" cy="24282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47" name="Google Shape;47;p11"/>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49360" y="4014920"/>
            <a:ext cx="6816600" cy="15714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49360" y="2151287"/>
            <a:ext cx="6816600" cy="63774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9" name="Google Shape;19;p4"/>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4936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3" name="Google Shape;23;p5"/>
          <p:cNvSpPr txBox="1"/>
          <p:nvPr>
            <p:ph idx="2" type="body"/>
          </p:nvPr>
        </p:nvSpPr>
        <p:spPr>
          <a:xfrm>
            <a:off x="386592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4" name="Google Shape;24;p5"/>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49360" y="1037120"/>
            <a:ext cx="2246400" cy="14106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49360" y="2593920"/>
            <a:ext cx="2246400" cy="59349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1" name="Google Shape;31;p7"/>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392200" y="840280"/>
            <a:ext cx="5094300" cy="76362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657600" y="-233"/>
            <a:ext cx="3657600" cy="96012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12400" y="2301927"/>
            <a:ext cx="3236100" cy="27669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12400" y="5232407"/>
            <a:ext cx="3236100" cy="23055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3951600" y="1351607"/>
            <a:ext cx="3069600" cy="68976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40" name="Google Shape;40;p9"/>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49360" y="7897073"/>
            <a:ext cx="4799100" cy="11295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49360" y="830713"/>
            <a:ext cx="6816600" cy="10689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49360" y="2151287"/>
            <a:ext cx="6816600" cy="63774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sz="1400">
                <a:solidFill>
                  <a:schemeClr val="dk2"/>
                </a:solidFill>
              </a:defRPr>
            </a:lvl2pPr>
            <a:lvl3pPr indent="-317500" lvl="2" marL="1371600">
              <a:lnSpc>
                <a:spcPct val="115000"/>
              </a:lnSpc>
              <a:spcBef>
                <a:spcPts val="1600"/>
              </a:spcBef>
              <a:spcAft>
                <a:spcPts val="0"/>
              </a:spcAft>
              <a:buClr>
                <a:schemeClr val="dk2"/>
              </a:buClr>
              <a:buSzPts val="1400"/>
              <a:buChar char="■"/>
              <a:defRPr sz="1400">
                <a:solidFill>
                  <a:schemeClr val="dk2"/>
                </a:solidFill>
              </a:defRPr>
            </a:lvl3pPr>
            <a:lvl4pPr indent="-317500" lvl="3" marL="1828800">
              <a:lnSpc>
                <a:spcPct val="115000"/>
              </a:lnSpc>
              <a:spcBef>
                <a:spcPts val="1600"/>
              </a:spcBef>
              <a:spcAft>
                <a:spcPts val="0"/>
              </a:spcAft>
              <a:buClr>
                <a:schemeClr val="dk2"/>
              </a:buClr>
              <a:buSzPts val="1400"/>
              <a:buChar char="●"/>
              <a:defRPr sz="1400">
                <a:solidFill>
                  <a:schemeClr val="dk2"/>
                </a:solidFill>
              </a:defRPr>
            </a:lvl4pPr>
            <a:lvl5pPr indent="-317500" lvl="4" marL="2286000">
              <a:lnSpc>
                <a:spcPct val="115000"/>
              </a:lnSpc>
              <a:spcBef>
                <a:spcPts val="1600"/>
              </a:spcBef>
              <a:spcAft>
                <a:spcPts val="0"/>
              </a:spcAft>
              <a:buClr>
                <a:schemeClr val="dk2"/>
              </a:buClr>
              <a:buSzPts val="1400"/>
              <a:buChar char="○"/>
              <a:defRPr sz="1400">
                <a:solidFill>
                  <a:schemeClr val="dk2"/>
                </a:solidFill>
              </a:defRPr>
            </a:lvl5pPr>
            <a:lvl6pPr indent="-317500" lvl="5" marL="2743200">
              <a:lnSpc>
                <a:spcPct val="115000"/>
              </a:lnSpc>
              <a:spcBef>
                <a:spcPts val="1600"/>
              </a:spcBef>
              <a:spcAft>
                <a:spcPts val="0"/>
              </a:spcAft>
              <a:buClr>
                <a:schemeClr val="dk2"/>
              </a:buClr>
              <a:buSzPts val="1400"/>
              <a:buChar char="■"/>
              <a:defRPr sz="1400">
                <a:solidFill>
                  <a:schemeClr val="dk2"/>
                </a:solidFill>
              </a:defRPr>
            </a:lvl6pPr>
            <a:lvl7pPr indent="-317500" lvl="6" marL="3200400">
              <a:lnSpc>
                <a:spcPct val="115000"/>
              </a:lnSpc>
              <a:spcBef>
                <a:spcPts val="1600"/>
              </a:spcBef>
              <a:spcAft>
                <a:spcPts val="0"/>
              </a:spcAft>
              <a:buClr>
                <a:schemeClr val="dk2"/>
              </a:buClr>
              <a:buSzPts val="1400"/>
              <a:buChar char="●"/>
              <a:defRPr sz="1400">
                <a:solidFill>
                  <a:schemeClr val="dk2"/>
                </a:solidFill>
              </a:defRPr>
            </a:lvl7pPr>
            <a:lvl8pPr indent="-317500" lvl="7" marL="3657600">
              <a:lnSpc>
                <a:spcPct val="115000"/>
              </a:lnSpc>
              <a:spcBef>
                <a:spcPts val="1600"/>
              </a:spcBef>
              <a:spcAft>
                <a:spcPts val="0"/>
              </a:spcAft>
              <a:buClr>
                <a:schemeClr val="dk2"/>
              </a:buClr>
              <a:buSzPts val="1400"/>
              <a:buChar char="○"/>
              <a:defRPr sz="1400">
                <a:solidFill>
                  <a:schemeClr val="dk2"/>
                </a:solidFill>
              </a:defRPr>
            </a:lvl8pPr>
            <a:lvl9pPr indent="-317500" lvl="8" marL="4114800">
              <a:lnSpc>
                <a:spcPct val="115000"/>
              </a:lnSpc>
              <a:spcBef>
                <a:spcPts val="1600"/>
              </a:spcBef>
              <a:spcAft>
                <a:spcPts val="1600"/>
              </a:spcAft>
              <a:buClr>
                <a:schemeClr val="dk2"/>
              </a:buClr>
              <a:buSzPts val="1400"/>
              <a:buChar char="■"/>
              <a:defRPr sz="1400">
                <a:solidFill>
                  <a:schemeClr val="dk2"/>
                </a:solidFill>
              </a:defRPr>
            </a:lvl9pPr>
          </a:lstStyle>
          <a:p/>
        </p:txBody>
      </p:sp>
      <p:sp>
        <p:nvSpPr>
          <p:cNvPr id="8" name="Google Shape;8;p1"/>
          <p:cNvSpPr txBox="1"/>
          <p:nvPr>
            <p:ph idx="12" type="sldNum"/>
          </p:nvPr>
        </p:nvSpPr>
        <p:spPr>
          <a:xfrm>
            <a:off x="6777966" y="8704671"/>
            <a:ext cx="438900" cy="7347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hyperlink" Target="https://www.youtube.com/watch?v=Rr6nqrfzFRA"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55" name="Google Shape;55;p13"/>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56" name="Google Shape;56;p13"/>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graphicFrame>
        <p:nvGraphicFramePr>
          <p:cNvPr id="57" name="Google Shape;57;p13"/>
          <p:cNvGraphicFramePr/>
          <p:nvPr/>
        </p:nvGraphicFramePr>
        <p:xfrm>
          <a:off x="359094" y="1770286"/>
          <a:ext cx="3000000" cy="3000000"/>
        </p:xfrm>
        <a:graphic>
          <a:graphicData uri="http://schemas.openxmlformats.org/drawingml/2006/table">
            <a:tbl>
              <a:tblPr>
                <a:noFill/>
                <a:tableStyleId>{D4BED72A-A428-49A7-A2C2-D04F93E6A8E6}</a:tableStyleId>
              </a:tblPr>
              <a:tblGrid>
                <a:gridCol w="6657000"/>
              </a:tblGrid>
              <a:tr h="411525">
                <a:tc>
                  <a:txBody>
                    <a:bodyPr/>
                    <a:lstStyle/>
                    <a:p>
                      <a:pPr indent="0" lvl="0" marL="0" rtl="0" algn="l">
                        <a:spcBef>
                          <a:spcPts val="0"/>
                        </a:spcBef>
                        <a:spcAft>
                          <a:spcPts val="0"/>
                        </a:spcAft>
                        <a:buNone/>
                      </a:pPr>
                      <a:r>
                        <a:rPr b="1" lang="en" sz="1100" u="sng">
                          <a:solidFill>
                            <a:schemeClr val="hlink"/>
                          </a:solidFill>
                          <a:latin typeface="Halant"/>
                          <a:ea typeface="Halant"/>
                          <a:cs typeface="Halant"/>
                          <a:sym typeface="Halant"/>
                          <a:hlinkClick r:id="rId4"/>
                        </a:rPr>
                        <a:t>Video Transcript:</a:t>
                      </a:r>
                      <a:r>
                        <a:rPr b="1" lang="en" sz="1100">
                          <a:latin typeface="Halant"/>
                          <a:ea typeface="Halant"/>
                          <a:cs typeface="Halant"/>
                          <a:sym typeface="Halant"/>
                        </a:rPr>
                        <a:t> </a:t>
                      </a:r>
                      <a:endParaRPr sz="1100">
                        <a:latin typeface="Halant"/>
                        <a:ea typeface="Halant"/>
                        <a:cs typeface="Halant"/>
                        <a:sym typeface="Halant"/>
                      </a:endParaRPr>
                    </a:p>
                    <a:p>
                      <a:pPr indent="0" lvl="0" marL="38100" marR="152400" rtl="0" algn="l">
                        <a:lnSpc>
                          <a:spcPct val="100000"/>
                        </a:lnSpc>
                        <a:spcBef>
                          <a:spcPts val="0"/>
                        </a:spcBef>
                        <a:spcAft>
                          <a:spcPts val="0"/>
                        </a:spcAft>
                        <a:buNone/>
                      </a:pPr>
                      <a:r>
                        <a:rPr lang="en" sz="1100">
                          <a:solidFill>
                            <a:schemeClr val="dk1"/>
                          </a:solidFill>
                          <a:highlight>
                            <a:srgbClr val="FFFFFF"/>
                          </a:highlight>
                          <a:latin typeface="Inter"/>
                          <a:ea typeface="Inter"/>
                          <a:cs typeface="Inter"/>
                          <a:sym typeface="Inter"/>
                        </a:rPr>
                        <a:t>Have you heard the one about Thomas Jefferson and the Louisiana Territory? Thomas Jefferson, author of The Declaration of Independence, was not a fan of the new constitution presented in 1787. He was very worried that The Constitution gave too much power to the new, national government, and not enough power to the states, an issue known as "big government". Jefferson only reluctantly agreed to support it when his friend, James Madison, promised to propose a bill of rights after it was ratified. But Jefferson's fears about big government did not go away. For example, Secretary of the Treasury, Alexander Hamilton, proposed a national bank in 1790, and Jefferson knew there was no provision in The Constitution to permit such a thing. Hamilton claimed some sort of implied powers mumbo-jumbo. Sure, it wasn't written in The Constitution, but The Constitution implied that it could be done. But, Jefferson wasn't buying it. Nonetheless, the bank was established by Hamilton and President Washington. When Jefferson was sworn in as President in 1801, he pledged to reduce the size and scope of the national government. But, of course, things didn't go exactly as he had planned. Spain secretly transferred the Louisiana Territory to France right beneath Jefferson's nose. When Congress found out, they quickly began discussions with France to buy a piece of the territory along the Mississippi River for about $2 million. But, there was one little problem: Jefferson knew there was no provision in The Constitution to buy foreign territory. So what was a strict constructionist to do? First, he tried to get an amendment to The Constitution passed that would expressly permit the purchase, but Congress wasn't willing to do it. Then, without permission, the U.S. negotiators in France cut a deal for all of the territory for a cool $15 million dollars. That new land doubled the size of the nation! Now Jefferson was really stuck. He knew that the territory would be a great acquisition for the country, providing lots of new land for farmers and other settlers, but how could he constitutionally justify it? In the end, Jefferson turned to the argument used by his old foe Alexander Hamilton. He claimed that the power to purchase the territory is implied in The Constitution's treaty-making power. This was the exact argument that he had mocked openly a decade before, so it must have crushed his pride to have to use it. But more importantly, he may have committed the biggest big government play ever! How ironic is it that one of the biggest opponents of big government doubled the size of the young country and did so while openly questioning its constitutionality? At $15 million, which is about three cents an acre, it has been called by many the greatest real estate deal in the history of the United States.</a:t>
                      </a:r>
                      <a:endParaRPr sz="1100">
                        <a:solidFill>
                          <a:schemeClr val="dk1"/>
                        </a:solidFill>
                        <a:highlight>
                          <a:srgbClr val="FFFFFF"/>
                        </a:highlight>
                        <a:latin typeface="Inter"/>
                        <a:ea typeface="Inter"/>
                        <a:cs typeface="Inter"/>
                        <a:sym typeface="Inter"/>
                      </a:endParaRPr>
                    </a:p>
                  </a:txBody>
                  <a:tcPr marT="87275" marB="87275" marR="86050" marL="114300"/>
                </a:tc>
              </a:tr>
            </a:tbl>
          </a:graphicData>
        </a:graphic>
      </p:graphicFrame>
      <p:sp>
        <p:nvSpPr>
          <p:cNvPr id="58" name="Google Shape;58;p13"/>
          <p:cNvSpPr txBox="1"/>
          <p:nvPr/>
        </p:nvSpPr>
        <p:spPr>
          <a:xfrm>
            <a:off x="428450" y="864001"/>
            <a:ext cx="6511200" cy="768600"/>
          </a:xfrm>
          <a:prstGeom prst="rect">
            <a:avLst/>
          </a:prstGeom>
          <a:noFill/>
          <a:ln>
            <a:noFill/>
          </a:ln>
        </p:spPr>
        <p:txBody>
          <a:bodyPr anchorCtr="0" anchor="t" bIns="109750" lIns="109750" spcFirstLastPara="1" rIns="109750" wrap="square" tIns="109750">
            <a:noAutofit/>
          </a:bodyPr>
          <a:lstStyle/>
          <a:p>
            <a:pPr indent="0" lvl="0" marL="0" rtl="0" algn="l">
              <a:spcBef>
                <a:spcPts val="0"/>
              </a:spcBef>
              <a:spcAft>
                <a:spcPts val="0"/>
              </a:spcAft>
              <a:buNone/>
            </a:pPr>
            <a:r>
              <a:rPr b="1" lang="en" sz="1200">
                <a:highlight>
                  <a:schemeClr val="accent4"/>
                </a:highlight>
                <a:latin typeface="Halant"/>
                <a:ea typeface="Halant"/>
                <a:cs typeface="Halant"/>
                <a:sym typeface="Halant"/>
              </a:rPr>
              <a:t>Dr. Sean Jacobson</a:t>
            </a:r>
            <a:endParaRPr b="1" sz="1200">
              <a:solidFill>
                <a:srgbClr val="000000"/>
              </a:solidFill>
              <a:highlight>
                <a:schemeClr val="accent4"/>
              </a:highlight>
              <a:latin typeface="Halant"/>
              <a:ea typeface="Halant"/>
              <a:cs typeface="Halant"/>
              <a:sym typeface="Halant"/>
            </a:endParaRPr>
          </a:p>
          <a:p>
            <a:pPr indent="0" lvl="0" marL="0" rtl="0" algn="l">
              <a:spcBef>
                <a:spcPts val="0"/>
              </a:spcBef>
              <a:spcAft>
                <a:spcPts val="0"/>
              </a:spcAft>
              <a:buNone/>
            </a:pPr>
            <a:r>
              <a:rPr lang="en" sz="1000">
                <a:solidFill>
                  <a:schemeClr val="dk1"/>
                </a:solidFill>
                <a:highlight>
                  <a:schemeClr val="accent4"/>
                </a:highlight>
                <a:latin typeface="Inter"/>
                <a:ea typeface="Inter"/>
                <a:cs typeface="Inter"/>
                <a:sym typeface="Inter"/>
              </a:rPr>
              <a:t>Dr. Sean Jacobson  is an Assistant Professor of History at the University of North Alabama. His </a:t>
            </a:r>
            <a:r>
              <a:rPr lang="en" sz="1000">
                <a:solidFill>
                  <a:schemeClr val="dk1"/>
                </a:solidFill>
                <a:highlight>
                  <a:schemeClr val="accent4"/>
                </a:highlight>
                <a:latin typeface="Inter"/>
                <a:ea typeface="Inter"/>
                <a:cs typeface="Inter"/>
                <a:sym typeface="Inter"/>
              </a:rPr>
              <a:t>teaching and research subjects include nineteenth and twentieth century American history, Native American history, and Public History, with special focuses on historical landscapes and collective memory.</a:t>
            </a:r>
            <a:endParaRPr sz="1000">
              <a:solidFill>
                <a:schemeClr val="dk1"/>
              </a:solidFill>
              <a:highlight>
                <a:schemeClr val="accent4"/>
              </a:highlight>
              <a:latin typeface="Inter"/>
              <a:ea typeface="Inter"/>
              <a:cs typeface="Inter"/>
              <a:sym typeface="Inter"/>
            </a:endParaRPr>
          </a:p>
        </p:txBody>
      </p:sp>
      <p:sp>
        <p:nvSpPr>
          <p:cNvPr id="59" name="Google Shape;59;p13"/>
          <p:cNvSpPr txBox="1"/>
          <p:nvPr/>
        </p:nvSpPr>
        <p:spPr>
          <a:xfrm>
            <a:off x="0" y="0"/>
            <a:ext cx="7315200" cy="4695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Halant"/>
                <a:ea typeface="Halant"/>
                <a:cs typeface="Halant"/>
                <a:sym typeface="Halant"/>
              </a:rPr>
              <a:t>The Historical Audacity of the Louisiana Purchase</a:t>
            </a:r>
            <a:endParaRPr sz="1800">
              <a:solidFill>
                <a:schemeClr val="dk1"/>
              </a:solidFill>
              <a:latin typeface="Halant"/>
              <a:ea typeface="Halant"/>
              <a:cs typeface="Halant"/>
              <a:sym typeface="Halant"/>
            </a:endParaRPr>
          </a:p>
        </p:txBody>
      </p:sp>
      <p:sp>
        <p:nvSpPr>
          <p:cNvPr id="60" name="Google Shape;60;p13"/>
          <p:cNvSpPr txBox="1"/>
          <p:nvPr/>
        </p:nvSpPr>
        <p:spPr>
          <a:xfrm>
            <a:off x="329100" y="551013"/>
            <a:ext cx="66570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sp>
        <p:nvSpPr>
          <p:cNvPr id="61" name="Google Shape;61;p13"/>
          <p:cNvSpPr txBox="1"/>
          <p:nvPr/>
        </p:nvSpPr>
        <p:spPr>
          <a:xfrm>
            <a:off x="329100" y="8140375"/>
            <a:ext cx="6657000" cy="1243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highlight>
                  <a:schemeClr val="accent4"/>
                </a:highlight>
                <a:latin typeface="Halant"/>
                <a:ea typeface="Halant"/>
                <a:cs typeface="Halant"/>
                <a:sym typeface="Halant"/>
              </a:rPr>
              <a:t>Questions:</a:t>
            </a:r>
            <a:endParaRPr b="1" sz="1200">
              <a:solidFill>
                <a:schemeClr val="dk1"/>
              </a:solidFill>
              <a:highlight>
                <a:schemeClr val="accent4"/>
              </a:highlight>
              <a:latin typeface="Halant"/>
              <a:ea typeface="Halant"/>
              <a:cs typeface="Halant"/>
              <a:sym typeface="Halant"/>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highlight>
                  <a:schemeClr val="accent4"/>
                </a:highlight>
                <a:latin typeface="Inter"/>
                <a:ea typeface="Inter"/>
                <a:cs typeface="Inter"/>
                <a:sym typeface="Inter"/>
              </a:rPr>
              <a:t>What is a goal of public history?</a:t>
            </a:r>
            <a:br>
              <a:rPr lang="en" sz="1200">
                <a:solidFill>
                  <a:schemeClr val="dk1"/>
                </a:solidFill>
                <a:highlight>
                  <a:schemeClr val="accent4"/>
                </a:highlight>
                <a:latin typeface="Inter"/>
                <a:ea typeface="Inter"/>
                <a:cs typeface="Inter"/>
                <a:sym typeface="Inter"/>
              </a:rPr>
            </a:br>
            <a:endParaRPr sz="1200">
              <a:solidFill>
                <a:schemeClr val="dk1"/>
              </a:solidFill>
              <a:highlight>
                <a:schemeClr val="accent4"/>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accent4"/>
              </a:highlight>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highlight>
                  <a:schemeClr val="accent4"/>
                </a:highlight>
                <a:latin typeface="Inter"/>
                <a:ea typeface="Inter"/>
                <a:cs typeface="Inter"/>
                <a:sym typeface="Inter"/>
              </a:rPr>
              <a:t>Name three examples of where public historians work.</a:t>
            </a:r>
            <a:endParaRPr sz="1200">
              <a:solidFill>
                <a:schemeClr val="dk1"/>
              </a:solidFill>
              <a:highlight>
                <a:schemeClr val="accent4"/>
              </a:highlight>
              <a:latin typeface="Inter"/>
              <a:ea typeface="Inter"/>
              <a:cs typeface="Inter"/>
              <a:sym typeface="Inter"/>
            </a:endParaRPr>
          </a:p>
          <a:p>
            <a:pPr indent="0" lvl="0" marL="0" rtl="0" algn="l">
              <a:spcBef>
                <a:spcPts val="0"/>
              </a:spcBef>
              <a:spcAft>
                <a:spcPts val="0"/>
              </a:spcAft>
              <a:buNone/>
            </a:pPr>
            <a:r>
              <a:rPr b="1" lang="en" sz="1200">
                <a:solidFill>
                  <a:schemeClr val="dk1"/>
                </a:solidFill>
                <a:highlight>
                  <a:schemeClr val="accent4"/>
                </a:highlight>
                <a:latin typeface="Inter"/>
                <a:ea typeface="Inter"/>
                <a:cs typeface="Inter"/>
                <a:sym typeface="Inter"/>
              </a:rPr>
              <a:t>	</a:t>
            </a:r>
            <a:endParaRPr sz="1200">
              <a:solidFill>
                <a:schemeClr val="dk1"/>
              </a:solidFill>
              <a:highlight>
                <a:schemeClr val="accent4"/>
              </a:highlight>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6484F3"/>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